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63" r:id="rId4"/>
    <p:sldId id="262" r:id="rId5"/>
    <p:sldId id="267" r:id="rId6"/>
    <p:sldId id="266" r:id="rId7"/>
    <p:sldId id="265" r:id="rId8"/>
    <p:sldId id="268" r:id="rId9"/>
    <p:sldId id="270" r:id="rId10"/>
    <p:sldId id="259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8" y="3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447482F-962E-FFC9-E8D8-9EEC6F64C3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129FC0D-9601-6931-5577-5386034D9B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A6C0A26-F36C-787D-A815-E4E81AD76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1DB3CE6-6A0F-CCB9-CC7D-B6F2BCF3F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BE39BB8-B3D9-B2AC-5EBC-F07C0C541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6375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8FF04A-8623-EF77-8DFC-A1D7C8142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7212BB7-E160-ADA8-40F8-DB0506E4C1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A0BEE95-5471-841A-BB21-070685E6B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A022DCA-F10A-5B81-BB9B-D25428823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5D7815A-02CD-814C-98C4-0C1CDE9E2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5662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C61DF55-6991-010E-0FC6-8A72664C3F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E0B3BFA-4124-7F93-693B-197C59F0F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CA59891-77E7-2C3E-215B-5B57B98CC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0A577E-B081-7252-91A6-487542935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0D2341-A277-255B-5EC6-4ACB37B1B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704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B77449-F644-BAE2-C3AC-DB4320C78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B23D0FE-C581-67CD-1B1B-A6DF028EA8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6B2CA30-F742-EEB8-50D6-984E4EA9F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1EB8AE5-F7FB-4D4D-99FB-C0CBCF177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B0DF488-E9B3-FF7D-9EF9-B41B4D7E9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1534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DB23F1-F029-7D7A-9D96-C09A208F4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AD20551-E1D8-E123-A2A3-1BCEB519E2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2835E46-25CD-F42C-6082-65859E3CA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6DC25CA-887E-D648-76FC-05FE2C0DF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B54FA3-F836-FEC5-E1C8-E58AAB5EE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7249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6D4BBB-4930-17BF-4B78-A6E28B84E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502F7A-F90E-345A-5DCA-A14AC480A8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B2715CF-287D-CF8A-65D3-15738CA11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1B553DD-4B07-8A5C-439C-5F73F2088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93B51C4-A4CC-1CEF-0790-D02EA0EFF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2B74468-02C8-22EA-2DC5-D62D3CFDB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6389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96E8C1-ADEB-82E3-7292-20FA6CEB0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6276B5B-E102-8375-71AB-62A29F3BB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C75612C-BF40-9AA1-3128-128E83E9F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C596767-657F-10B1-7D1C-C06BC22B26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1EAE8FA-4BF6-AA77-D788-C180912F02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3E38947-A533-EBAF-3E04-6470F3D47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6419953-C38B-C06B-0A2C-94306CBAA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B5F7D23-5B46-7D93-54A2-6952FB657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3811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420029-5DDE-936C-CD31-B0256C4C6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466BD4C-9357-C05A-082E-994C173CD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1FE6BC9-DB47-3747-C3D7-5FC59787E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2F4FB60-4DB5-42FB-2982-2F40024B7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8858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66F148E-F087-B488-F4C5-4A5015DCC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A0E20D95-39A4-777A-DDCE-89963A56D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136D87D-1B58-CF7E-08EE-CAFE64337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274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D59D5F-BE7B-9A8B-6289-40C977C10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3E75D5-13A7-CDD0-C741-26C9986450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57CBD50-3BE6-EAA1-C1A0-A81E17565B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0F16A56-6702-21C7-9E1E-3E239880D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CB60057-350B-9FBE-54B9-1870CD711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31DD8F6-492D-71A9-C467-669605865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353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C989304-AA78-2076-3846-C13A1B54E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B42D435-0B30-02DB-7D8A-A128AD8219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E4290D6-58EE-A482-249E-70C60B9EC6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CB0E439-7636-A025-93BD-881811DA1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868F23F-9767-18AB-A4E1-C54F00504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BC2A9B5-4B71-D4EC-181C-76265F36A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009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9C6AEBD-DD2C-8085-57AC-47B371F5A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320D568-6EE5-2A85-5AB8-2608301AA8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810C2B-5C93-FF26-FC94-C51182E67E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F0E69-3479-4546-8560-71609C2B816E}" type="datetimeFigureOut">
              <a:rPr kumimoji="1" lang="ja-JP" altLang="en-US" smtClean="0"/>
              <a:t>2025/11/5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40308A-B1EB-D185-B08D-0217B122B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F416E64-94C5-43C8-47E7-03DCB47BB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868FC5-1689-4E4A-BCAA-F4C0B401828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164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B5B376D-FFEB-0EA9-C133-782606C170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dirty="0"/>
              <a:t>Watershed and Discharge</a:t>
            </a:r>
            <a:br>
              <a:rPr lang="en-US" altLang="ja-JP" dirty="0"/>
            </a:br>
            <a:r>
              <a:rPr lang="en-US" altLang="ja-JP" dirty="0"/>
              <a:t>Station Information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0FB8C1A-A786-BE56-B123-E1FEF78463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ja-JP" dirty="0"/>
              <a:t>2025/11/05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80129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A0839B-884B-149C-8CB8-28A99EED8E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5BC650DB-F925-6738-5206-6F9E22B9BEC1}"/>
              </a:ext>
            </a:extLst>
          </p:cNvPr>
          <p:cNvGrpSpPr/>
          <p:nvPr/>
        </p:nvGrpSpPr>
        <p:grpSpPr>
          <a:xfrm>
            <a:off x="1852074" y="0"/>
            <a:ext cx="8487851" cy="6858000"/>
            <a:chOff x="1852074" y="0"/>
            <a:chExt cx="8487851" cy="6858000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71C5C9B6-94B5-E330-4FF7-9F3F5A5727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52074" y="0"/>
              <a:ext cx="8487851" cy="6858000"/>
            </a:xfrm>
            <a:prstGeom prst="rect">
              <a:avLst/>
            </a:prstGeom>
          </p:spPr>
        </p:pic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62A3CE2E-37A0-E5BA-6BE4-F5D8BFA90D41}"/>
                </a:ext>
              </a:extLst>
            </p:cNvPr>
            <p:cNvSpPr txBox="1"/>
            <p:nvPr/>
          </p:nvSpPr>
          <p:spPr>
            <a:xfrm>
              <a:off x="3594971" y="1856895"/>
              <a:ext cx="186140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altLang="ja-JP" sz="1100" b="1" dirty="0">
                  <a:solidFill>
                    <a:srgbClr val="FFFF00"/>
                  </a:solidFill>
                </a:rPr>
                <a:t>USGS 11290000</a:t>
              </a:r>
            </a:p>
            <a:p>
              <a:r>
                <a:rPr lang="en-US" altLang="ja-JP" sz="1100" b="1" dirty="0">
                  <a:solidFill>
                    <a:srgbClr val="FFFF00"/>
                  </a:solidFill>
                </a:rPr>
                <a:t>1895-01-01 – 2025-09-15</a:t>
              </a:r>
              <a:endParaRPr kumimoji="1" lang="ja-JP" altLang="en-US" sz="1100" b="1" dirty="0">
                <a:solidFill>
                  <a:srgbClr val="FFFF00"/>
                </a:solidFill>
              </a:endParaRP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28C4D96A-7A12-0478-3269-FB65320D6046}"/>
                </a:ext>
              </a:extLst>
            </p:cNvPr>
            <p:cNvSpPr txBox="1"/>
            <p:nvPr/>
          </p:nvSpPr>
          <p:spPr>
            <a:xfrm>
              <a:off x="6471781" y="2059814"/>
              <a:ext cx="186140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altLang="ja-JP" sz="1100" b="1" dirty="0">
                  <a:solidFill>
                    <a:srgbClr val="FFFF00"/>
                  </a:solidFill>
                </a:rPr>
                <a:t>USGS 11270900</a:t>
              </a:r>
            </a:p>
            <a:p>
              <a:r>
                <a:rPr lang="en-US" altLang="ja-JP" sz="1100" b="1" dirty="0">
                  <a:solidFill>
                    <a:srgbClr val="FFFF00"/>
                  </a:solidFill>
                </a:rPr>
                <a:t>1901-04-01 – 2024-09-30</a:t>
              </a:r>
              <a:endParaRPr kumimoji="1" lang="ja-JP" altLang="en-US" sz="1100" b="1" dirty="0">
                <a:solidFill>
                  <a:srgbClr val="FFFF00"/>
                </a:solidFill>
              </a:endParaRPr>
            </a:p>
          </p:txBody>
        </p:sp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75286BF7-381E-9931-16AC-FD413BD0BE66}"/>
                </a:ext>
              </a:extLst>
            </p:cNvPr>
            <p:cNvSpPr txBox="1"/>
            <p:nvPr/>
          </p:nvSpPr>
          <p:spPr>
            <a:xfrm>
              <a:off x="5796642" y="1126863"/>
              <a:ext cx="186140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altLang="ja-JP" sz="1100" b="1" dirty="0">
                  <a:solidFill>
                    <a:srgbClr val="FFFF00"/>
                  </a:solidFill>
                </a:rPr>
                <a:t>USGS 11289500</a:t>
              </a:r>
            </a:p>
            <a:p>
              <a:r>
                <a:rPr lang="en-US" altLang="ja-JP" sz="1100" b="1" dirty="0">
                  <a:solidFill>
                    <a:srgbClr val="FFFF00"/>
                  </a:solidFill>
                </a:rPr>
                <a:t>1899-07-01 – 2025-09-15</a:t>
              </a:r>
              <a:endParaRPr kumimoji="1" lang="ja-JP" altLang="en-US" sz="1100" b="1" dirty="0">
                <a:solidFill>
                  <a:srgbClr val="FFFF00"/>
                </a:solidFill>
              </a:endParaRPr>
            </a:p>
          </p:txBody>
        </p:sp>
        <p:sp>
          <p:nvSpPr>
            <p:cNvPr id="7" name="テキスト ボックス 6">
              <a:extLst>
                <a:ext uri="{FF2B5EF4-FFF2-40B4-BE49-F238E27FC236}">
                  <a16:creationId xmlns:a16="http://schemas.microsoft.com/office/drawing/2014/main" id="{FFD046A3-947F-1BC2-C7A1-655EB82911CC}"/>
                </a:ext>
              </a:extLst>
            </p:cNvPr>
            <p:cNvSpPr txBox="1"/>
            <p:nvPr/>
          </p:nvSpPr>
          <p:spPr>
            <a:xfrm>
              <a:off x="8394526" y="4887239"/>
              <a:ext cx="186140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altLang="ja-JP" sz="1100" b="1" dirty="0">
                  <a:solidFill>
                    <a:srgbClr val="FFFF00"/>
                  </a:solidFill>
                </a:rPr>
                <a:t>USGS 11251000</a:t>
              </a:r>
            </a:p>
            <a:p>
              <a:r>
                <a:rPr lang="en-US" altLang="ja-JP" sz="1100" b="1" dirty="0">
                  <a:solidFill>
                    <a:srgbClr val="FFFF00"/>
                  </a:solidFill>
                </a:rPr>
                <a:t>1907-10-01 – 2025-09-15</a:t>
              </a:r>
              <a:endParaRPr kumimoji="1" lang="ja-JP" altLang="en-US" sz="1100" b="1" dirty="0">
                <a:solidFill>
                  <a:srgbClr val="FFFF00"/>
                </a:solidFill>
              </a:endParaRPr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C1F4D6A2-CDD6-B9E9-F068-A505F57C64AA}"/>
                </a:ext>
              </a:extLst>
            </p:cNvPr>
            <p:cNvSpPr txBox="1"/>
            <p:nvPr/>
          </p:nvSpPr>
          <p:spPr>
            <a:xfrm>
              <a:off x="6211633" y="5878883"/>
              <a:ext cx="186140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altLang="ja-JP" sz="1100" b="1" dirty="0">
                  <a:solidFill>
                    <a:srgbClr val="FFFF00"/>
                  </a:solidFill>
                </a:rPr>
                <a:t>USGS 11254000</a:t>
              </a:r>
            </a:p>
            <a:p>
              <a:r>
                <a:rPr lang="en-US" altLang="ja-JP" sz="1100" b="1" dirty="0">
                  <a:solidFill>
                    <a:srgbClr val="FFFF00"/>
                  </a:solidFill>
                </a:rPr>
                <a:t>1939-10-01 – 2021-12-08</a:t>
              </a:r>
              <a:endParaRPr kumimoji="1" lang="ja-JP" altLang="en-US" sz="1100" b="1" dirty="0">
                <a:solidFill>
                  <a:srgbClr val="FFFF00"/>
                </a:solidFill>
              </a:endParaRP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EE82E86E-328B-B61C-672E-06FC983BFC26}"/>
                </a:ext>
              </a:extLst>
            </p:cNvPr>
            <p:cNvSpPr txBox="1"/>
            <p:nvPr/>
          </p:nvSpPr>
          <p:spPr>
            <a:xfrm>
              <a:off x="3732758" y="3213556"/>
              <a:ext cx="186140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100" b="1" dirty="0">
                  <a:solidFill>
                    <a:srgbClr val="FFFF00"/>
                  </a:solidFill>
                </a:rPr>
                <a:t>USGS 11274000</a:t>
              </a:r>
            </a:p>
            <a:p>
              <a:r>
                <a:rPr lang="en-US" altLang="ja-JP" sz="1100" b="1" dirty="0">
                  <a:solidFill>
                    <a:srgbClr val="FFFF00"/>
                  </a:solidFill>
                </a:rPr>
                <a:t>1912-05-01 – 2025-09-15</a:t>
              </a:r>
              <a:endParaRPr kumimoji="1" lang="ja-JP" altLang="en-US" sz="1100" b="1" dirty="0">
                <a:solidFill>
                  <a:srgbClr val="FFFF00"/>
                </a:solidFill>
              </a:endParaRP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32ECE52A-C40E-027B-4C0A-BFF4EB2BF18C}"/>
                </a:ext>
              </a:extLst>
            </p:cNvPr>
            <p:cNvSpPr txBox="1"/>
            <p:nvPr/>
          </p:nvSpPr>
          <p:spPr>
            <a:xfrm>
              <a:off x="1962951" y="1426008"/>
              <a:ext cx="186140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100" b="1" dirty="0">
                  <a:solidFill>
                    <a:srgbClr val="FFFF00"/>
                  </a:solidFill>
                </a:rPr>
                <a:t>USGS 11303500</a:t>
              </a:r>
            </a:p>
            <a:p>
              <a:r>
                <a:rPr lang="en-US" altLang="ja-JP" sz="1100" b="1" dirty="0">
                  <a:solidFill>
                    <a:srgbClr val="FFFF00"/>
                  </a:solidFill>
                </a:rPr>
                <a:t>1923-10-01 – 2025-09-15</a:t>
              </a:r>
              <a:endParaRPr kumimoji="1" lang="ja-JP" altLang="en-US" sz="1100" b="1" dirty="0">
                <a:solidFill>
                  <a:srgbClr val="FFFF00"/>
                </a:solidFill>
              </a:endParaRPr>
            </a:p>
          </p:txBody>
        </p:sp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D0AB8048-3F85-8114-40D7-C6D31BD64DA9}"/>
                </a:ext>
              </a:extLst>
            </p:cNvPr>
            <p:cNvSpPr txBox="1"/>
            <p:nvPr/>
          </p:nvSpPr>
          <p:spPr>
            <a:xfrm>
              <a:off x="3093634" y="842770"/>
              <a:ext cx="186140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100" b="1" dirty="0">
                  <a:solidFill>
                    <a:srgbClr val="FFFF00"/>
                  </a:solidFill>
                </a:rPr>
                <a:t>USGS 11303000</a:t>
              </a:r>
            </a:p>
            <a:p>
              <a:r>
                <a:rPr lang="en-US" altLang="ja-JP" sz="1100" b="1" dirty="0">
                  <a:solidFill>
                    <a:srgbClr val="FFFF00"/>
                  </a:solidFill>
                </a:rPr>
                <a:t>1940-10-01 – 2025-09-15</a:t>
              </a:r>
              <a:endParaRPr kumimoji="1" lang="ja-JP" altLang="en-US" sz="1100" b="1" dirty="0">
                <a:solidFill>
                  <a:srgbClr val="FFFF00"/>
                </a:solidFill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EDEB62FD-3257-782B-CFCA-1806FADA8AD5}"/>
                </a:ext>
              </a:extLst>
            </p:cNvPr>
            <p:cNvSpPr txBox="1"/>
            <p:nvPr/>
          </p:nvSpPr>
          <p:spPr>
            <a:xfrm>
              <a:off x="3879665" y="2535305"/>
              <a:ext cx="186140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100" b="1" dirty="0">
                  <a:solidFill>
                    <a:srgbClr val="FFFF00"/>
                  </a:solidFill>
                </a:rPr>
                <a:t>USGS 11274550</a:t>
              </a:r>
            </a:p>
            <a:p>
              <a:r>
                <a:rPr lang="en-US" altLang="ja-JP" sz="1100" b="1" dirty="0">
                  <a:solidFill>
                    <a:srgbClr val="FFFF00"/>
                  </a:solidFill>
                </a:rPr>
                <a:t>1995-10-01 – 2025-09-15</a:t>
              </a:r>
              <a:endParaRPr kumimoji="1" lang="ja-JP" altLang="en-US" sz="1100" b="1" dirty="0">
                <a:solidFill>
                  <a:srgbClr val="FFFF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0081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D6FD17-3ACC-392B-A8EB-BE7EC4D817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2893" y="2517732"/>
            <a:ext cx="9144000" cy="791816"/>
          </a:xfrm>
        </p:spPr>
        <p:txBody>
          <a:bodyPr>
            <a:normAutofit fontScale="90000"/>
          </a:bodyPr>
          <a:lstStyle/>
          <a:p>
            <a:r>
              <a:rPr kumimoji="1" lang="en-US" altLang="ja-JP" dirty="0"/>
              <a:t>San Jacinto River Basin, TX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92174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4337149A-461A-0DC8-F0E1-D37C26B64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392" y="0"/>
            <a:ext cx="9007216" cy="6858000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1424594-E117-E9DC-D52D-37107E8E89EF}"/>
              </a:ext>
            </a:extLst>
          </p:cNvPr>
          <p:cNvSpPr txBox="1"/>
          <p:nvPr/>
        </p:nvSpPr>
        <p:spPr>
          <a:xfrm>
            <a:off x="7800778" y="2982837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USGS 08070000</a:t>
            </a:r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E5DE92C-0086-B8D2-C7A1-EAE07420F91D}"/>
              </a:ext>
            </a:extLst>
          </p:cNvPr>
          <p:cNvSpPr txBox="1"/>
          <p:nvPr/>
        </p:nvSpPr>
        <p:spPr>
          <a:xfrm>
            <a:off x="6849235" y="4158841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USGS 08071000</a:t>
            </a:r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C23ACC24-F3F5-592C-2E68-99AB44277797}"/>
              </a:ext>
            </a:extLst>
          </p:cNvPr>
          <p:cNvSpPr txBox="1"/>
          <p:nvPr/>
        </p:nvSpPr>
        <p:spPr>
          <a:xfrm>
            <a:off x="5556819" y="3429000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USGS 08070500</a:t>
            </a:r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B7B26FC-1A9C-EB13-C04B-2050F4B2A29D}"/>
              </a:ext>
            </a:extLst>
          </p:cNvPr>
          <p:cNvSpPr txBox="1"/>
          <p:nvPr/>
        </p:nvSpPr>
        <p:spPr>
          <a:xfrm>
            <a:off x="6849235" y="6134838"/>
            <a:ext cx="36343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USGS 08072000</a:t>
            </a:r>
          </a:p>
          <a:p>
            <a:r>
              <a:rPr lang="en-US" altLang="ja-JP" dirty="0"/>
              <a:t>(This is not a Discharge Station)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5301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025383D6-A1CD-9B46-E8BE-BA7A82ABB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785" y="961118"/>
            <a:ext cx="7983568" cy="519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0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ED348C1E-3172-8CD8-E4D1-BFFC0545B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0041" y="1569750"/>
            <a:ext cx="7428712" cy="4875406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396C53C5-06AD-BBE5-4F88-F42412D8CABE}"/>
              </a:ext>
            </a:extLst>
          </p:cNvPr>
          <p:cNvSpPr txBox="1"/>
          <p:nvPr/>
        </p:nvSpPr>
        <p:spPr>
          <a:xfrm>
            <a:off x="945931" y="586477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USGS 08070000</a:t>
            </a:r>
          </a:p>
        </p:txBody>
      </p:sp>
    </p:spTree>
    <p:extLst>
      <p:ext uri="{BB962C8B-B14F-4D97-AF65-F5344CB8AC3E}">
        <p14:creationId xmlns:p14="http://schemas.microsoft.com/office/powerpoint/2010/main" val="2957040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E06F5C4A-AE44-0B91-C6CF-88A91F509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923" y="1835107"/>
            <a:ext cx="7375909" cy="471389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9954684-6E5F-3686-E052-0FBB606D5142}"/>
              </a:ext>
            </a:extLst>
          </p:cNvPr>
          <p:cNvSpPr txBox="1"/>
          <p:nvPr/>
        </p:nvSpPr>
        <p:spPr>
          <a:xfrm>
            <a:off x="1399979" y="674764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/>
              <a:t>USGS 08070500</a:t>
            </a:r>
          </a:p>
        </p:txBody>
      </p:sp>
    </p:spTree>
    <p:extLst>
      <p:ext uri="{BB962C8B-B14F-4D97-AF65-F5344CB8AC3E}">
        <p14:creationId xmlns:p14="http://schemas.microsoft.com/office/powerpoint/2010/main" val="2310271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B651E0F3-9674-6C3E-2530-8A9C0FF4E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2652" y="1687796"/>
            <a:ext cx="7233221" cy="4825763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3A47815-8F56-4DC9-E0F7-E85FFDC2AF8B}"/>
              </a:ext>
            </a:extLst>
          </p:cNvPr>
          <p:cNvSpPr txBox="1"/>
          <p:nvPr/>
        </p:nvSpPr>
        <p:spPr>
          <a:xfrm>
            <a:off x="958543" y="624314"/>
            <a:ext cx="29134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b="1" dirty="0"/>
              <a:t>USGS 08071000</a:t>
            </a:r>
          </a:p>
        </p:txBody>
      </p:sp>
    </p:spTree>
    <p:extLst>
      <p:ext uri="{BB962C8B-B14F-4D97-AF65-F5344CB8AC3E}">
        <p14:creationId xmlns:p14="http://schemas.microsoft.com/office/powerpoint/2010/main" val="1631547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3AC17613-C3D2-FF0F-B55F-5B50369F8B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613" y="1355900"/>
            <a:ext cx="6975126" cy="4957217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D0D5322-ACE2-1A9F-9FE3-8BC93803886B}"/>
              </a:ext>
            </a:extLst>
          </p:cNvPr>
          <p:cNvSpPr txBox="1"/>
          <p:nvPr/>
        </p:nvSpPr>
        <p:spPr>
          <a:xfrm>
            <a:off x="1027135" y="657616"/>
            <a:ext cx="2563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/>
              <a:t>USGS 08072000</a:t>
            </a:r>
            <a:endParaRPr kumimoji="1" lang="ja-JP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36355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02EF1B-B5A6-31AD-BB7B-AA175D9E9A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11885"/>
            <a:ext cx="9144000" cy="798078"/>
          </a:xfrm>
        </p:spPr>
        <p:txBody>
          <a:bodyPr>
            <a:normAutofit fontScale="90000"/>
          </a:bodyPr>
          <a:lstStyle/>
          <a:p>
            <a:r>
              <a:rPr kumimoji="1" lang="en-US" altLang="ja-JP" dirty="0"/>
              <a:t>San Joquin River Basin, CA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24347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88</Words>
  <Application>Microsoft Office PowerPoint</Application>
  <PresentationFormat>ワイド画面</PresentationFormat>
  <Paragraphs>31</Paragraphs>
  <Slides>10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游ゴシック</vt:lpstr>
      <vt:lpstr>游ゴシック Light</vt:lpstr>
      <vt:lpstr>Arial</vt:lpstr>
      <vt:lpstr>Office テーマ</vt:lpstr>
      <vt:lpstr>Watershed and Discharge Station Information</vt:lpstr>
      <vt:lpstr>San Jacinto River Basin, TX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San Joquin River Basin, CA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天都 仲野</dc:creator>
  <cp:lastModifiedBy>天都 仲野</cp:lastModifiedBy>
  <cp:revision>1</cp:revision>
  <dcterms:created xsi:type="dcterms:W3CDTF">2025-11-05T18:17:00Z</dcterms:created>
  <dcterms:modified xsi:type="dcterms:W3CDTF">2025-11-05T18:19:13Z</dcterms:modified>
</cp:coreProperties>
</file>

<file path=docProps/thumbnail.jpeg>
</file>